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305" r:id="rId4"/>
    <p:sldId id="287" r:id="rId5"/>
    <p:sldId id="306" r:id="rId6"/>
    <p:sldId id="307" r:id="rId7"/>
    <p:sldId id="308" r:id="rId8"/>
    <p:sldId id="309" r:id="rId9"/>
    <p:sldId id="288" r:id="rId10"/>
    <p:sldId id="25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les 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hebben we vorige week gedaan.</a:t>
            </a:r>
          </a:p>
          <a:p>
            <a:pPr>
              <a:buFontTx/>
              <a:buChar char="-"/>
            </a:pPr>
            <a:r>
              <a:rPr lang="nl-NL" dirty="0" smtClean="0"/>
              <a:t>Veiligheid, loonbedrijven en kosten.</a:t>
            </a:r>
          </a:p>
          <a:p>
            <a:pPr>
              <a:buFontTx/>
              <a:buChar char="-"/>
            </a:pPr>
            <a:r>
              <a:rPr lang="nl-NL" dirty="0" smtClean="0"/>
              <a:t>Materiaal, gebouwen en personen</a:t>
            </a:r>
          </a:p>
          <a:p>
            <a:pPr>
              <a:buFontTx/>
              <a:buChar char="-"/>
            </a:pPr>
            <a:r>
              <a:rPr lang="nl-NL" dirty="0" smtClean="0"/>
              <a:t>Kosten in tijd, materiaal en imago</a:t>
            </a:r>
          </a:p>
          <a:p>
            <a:pPr>
              <a:buFontTx/>
              <a:buChar char="-"/>
            </a:pPr>
            <a:r>
              <a:rPr lang="nl-NL" dirty="0" smtClean="0"/>
              <a:t>Wat is belangrijk bij een succesvol loonbedrijf?</a:t>
            </a:r>
          </a:p>
          <a:p>
            <a:pPr>
              <a:buFontTx/>
              <a:buChar char="-"/>
            </a:pPr>
            <a:r>
              <a:rPr lang="nl-NL" dirty="0" smtClean="0"/>
              <a:t>Voorkomen met scholing, keurmerken, goed personeel.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82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trekker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Vaste kosten</a:t>
            </a:r>
          </a:p>
          <a:p>
            <a:pPr>
              <a:buFontTx/>
              <a:buChar char="-"/>
            </a:pPr>
            <a:r>
              <a:rPr lang="nl-NL" dirty="0" smtClean="0"/>
              <a:t>Afschrijving</a:t>
            </a:r>
          </a:p>
          <a:p>
            <a:pPr>
              <a:buFontTx/>
              <a:buChar char="-"/>
            </a:pPr>
            <a:r>
              <a:rPr lang="nl-NL" dirty="0" smtClean="0"/>
              <a:t>Rentekosten</a:t>
            </a:r>
          </a:p>
          <a:p>
            <a:pPr>
              <a:buFontTx/>
              <a:buChar char="-"/>
            </a:pPr>
            <a:r>
              <a:rPr lang="nl-NL" dirty="0" smtClean="0"/>
              <a:t>Onderhoud</a:t>
            </a:r>
          </a:p>
          <a:p>
            <a:pPr lvl="1">
              <a:buFontTx/>
              <a:buChar char="-"/>
            </a:pPr>
            <a:r>
              <a:rPr lang="nl-NL" dirty="0" smtClean="0"/>
              <a:t>Arbeid eigen onderhoud</a:t>
            </a:r>
          </a:p>
          <a:p>
            <a:pPr lvl="1">
              <a:buFontTx/>
              <a:buChar char="-"/>
            </a:pPr>
            <a:r>
              <a:rPr lang="nl-NL" dirty="0"/>
              <a:t>R</a:t>
            </a:r>
            <a:r>
              <a:rPr lang="nl-NL" dirty="0" smtClean="0"/>
              <a:t>eparatie</a:t>
            </a:r>
          </a:p>
          <a:p>
            <a:pPr lvl="1">
              <a:buFontTx/>
              <a:buChar char="-"/>
            </a:pPr>
            <a:r>
              <a:rPr lang="nl-NL" i="1" dirty="0" smtClean="0"/>
              <a:t>Banden</a:t>
            </a:r>
            <a:endParaRPr lang="nl-NL" dirty="0" smtClean="0"/>
          </a:p>
          <a:p>
            <a:pPr>
              <a:buFontTx/>
              <a:buChar char="-"/>
            </a:pPr>
            <a:r>
              <a:rPr lang="nl-NL" i="1" dirty="0" smtClean="0"/>
              <a:t>Verzekering</a:t>
            </a:r>
          </a:p>
          <a:p>
            <a:pPr>
              <a:buFontTx/>
              <a:buChar char="-"/>
            </a:pPr>
            <a:r>
              <a:rPr lang="nl-NL" i="1" dirty="0" smtClean="0"/>
              <a:t>Onroerend goed</a:t>
            </a:r>
          </a:p>
          <a:p>
            <a:pPr>
              <a:buFontTx/>
              <a:buChar char="-"/>
            </a:pPr>
            <a:r>
              <a:rPr lang="nl-NL" i="1" dirty="0" smtClean="0"/>
              <a:t>Algemene kosten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b="1" i="1" dirty="0" smtClean="0"/>
              <a:t>Variabele kosten</a:t>
            </a:r>
          </a:p>
          <a:p>
            <a:pPr>
              <a:buFontTx/>
              <a:buChar char="-"/>
            </a:pPr>
            <a:r>
              <a:rPr lang="nl-NL" i="1" dirty="0" smtClean="0"/>
              <a:t>Brandstof</a:t>
            </a:r>
          </a:p>
          <a:p>
            <a:pPr>
              <a:buFontTx/>
              <a:buChar char="-"/>
            </a:pPr>
            <a:r>
              <a:rPr lang="nl-NL" i="1" dirty="0" smtClean="0"/>
              <a:t>Smeermiddelen</a:t>
            </a:r>
          </a:p>
          <a:p>
            <a:pPr>
              <a:buFontTx/>
              <a:buChar char="-"/>
            </a:pPr>
            <a:r>
              <a:rPr lang="nl-NL" i="1" dirty="0" smtClean="0"/>
              <a:t>Arbeidskosten</a:t>
            </a:r>
          </a:p>
          <a:p>
            <a:pPr>
              <a:buFontTx/>
              <a:buChar char="-"/>
            </a:pPr>
            <a:r>
              <a:rPr lang="nl-NL" i="1" dirty="0" smtClean="0"/>
              <a:t>Bedrijfsleidingvergoeding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Overig (geen kosten)</a:t>
            </a:r>
          </a:p>
          <a:p>
            <a:pPr>
              <a:buFontTx/>
              <a:buChar char="-"/>
            </a:pPr>
            <a:r>
              <a:rPr lang="nl-NL" i="1" dirty="0" smtClean="0"/>
              <a:t>Bedrijfsrisico en winstmarge</a:t>
            </a:r>
          </a:p>
          <a:p>
            <a:pPr>
              <a:buFontTx/>
              <a:buChar char="-"/>
            </a:pPr>
            <a:r>
              <a:rPr lang="nl-NL" i="1" dirty="0" smtClean="0"/>
              <a:t>BTW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53396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</a:p>
          <a:p>
            <a:r>
              <a:rPr lang="nl-NL" dirty="0" smtClean="0"/>
              <a:t>Bespreken t/m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5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3813" y="188640"/>
            <a:ext cx="4906888" cy="304323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501008"/>
            <a:ext cx="4927476" cy="315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Aanschafwaarde</a:t>
            </a:r>
          </a:p>
          <a:p>
            <a:r>
              <a:rPr lang="nl-NL" dirty="0" smtClean="0"/>
              <a:t>Vervangingswaarde</a:t>
            </a:r>
          </a:p>
          <a:p>
            <a:r>
              <a:rPr lang="nl-NL" dirty="0" smtClean="0"/>
              <a:t>Boekwaarde</a:t>
            </a:r>
          </a:p>
          <a:p>
            <a:r>
              <a:rPr lang="nl-NL" dirty="0"/>
              <a:t>E</a:t>
            </a:r>
            <a:r>
              <a:rPr lang="nl-NL" dirty="0" smtClean="0"/>
              <a:t>conomische </a:t>
            </a:r>
            <a:r>
              <a:rPr lang="nl-NL" dirty="0" smtClean="0"/>
              <a:t>levensduur</a:t>
            </a:r>
          </a:p>
          <a:p>
            <a:r>
              <a:rPr lang="nl-NL" dirty="0" smtClean="0"/>
              <a:t>Technische levensduur</a:t>
            </a:r>
          </a:p>
          <a:p>
            <a:r>
              <a:rPr lang="nl-NL" dirty="0" smtClean="0"/>
              <a:t>Gebruiksuren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 geeft het geld niet uit!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6322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met afschrijven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opgave 13 t/m 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32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3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136</Words>
  <Application>Microsoft Office PowerPoint</Application>
  <PresentationFormat>Diavoorstelling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Vorige week</vt:lpstr>
      <vt:lpstr>Kosten trekker</vt:lpstr>
      <vt:lpstr>Afschrijving</vt:lpstr>
      <vt:lpstr>Afschrijving</vt:lpstr>
      <vt:lpstr>PowerPoint-presentatie</vt:lpstr>
      <vt:lpstr>3 manieren van afschrijven</vt:lpstr>
      <vt:lpstr>Oefenen met afschrijven 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34</cp:revision>
  <dcterms:created xsi:type="dcterms:W3CDTF">2013-11-15T15:05:42Z</dcterms:created>
  <dcterms:modified xsi:type="dcterms:W3CDTF">2019-09-12T08:42:00Z</dcterms:modified>
</cp:coreProperties>
</file>