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305" r:id="rId4"/>
    <p:sldId id="287" r:id="rId5"/>
    <p:sldId id="306" r:id="rId6"/>
    <p:sldId id="307" r:id="rId7"/>
    <p:sldId id="308" r:id="rId8"/>
    <p:sldId id="309" r:id="rId9"/>
    <p:sldId id="288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hebben we vorige week gedaan.</a:t>
            </a:r>
          </a:p>
          <a:p>
            <a:pPr>
              <a:buFontTx/>
              <a:buChar char="-"/>
            </a:pPr>
            <a:r>
              <a:rPr lang="nl-NL" dirty="0" smtClean="0"/>
              <a:t>Veiligheid, loonbedrijven en kosten.</a:t>
            </a:r>
          </a:p>
          <a:p>
            <a:pPr>
              <a:buFontTx/>
              <a:buChar char="-"/>
            </a:pPr>
            <a:r>
              <a:rPr lang="nl-NL" dirty="0" smtClean="0"/>
              <a:t>Materiaal, gebouwen en personen</a:t>
            </a:r>
          </a:p>
          <a:p>
            <a:pPr>
              <a:buFontTx/>
              <a:buChar char="-"/>
            </a:pPr>
            <a:r>
              <a:rPr lang="nl-NL" dirty="0" smtClean="0"/>
              <a:t>Kosten in tijd, materiaal en imago</a:t>
            </a:r>
          </a:p>
          <a:p>
            <a:pPr>
              <a:buFontTx/>
              <a:buChar char="-"/>
            </a:pPr>
            <a:r>
              <a:rPr lang="nl-NL" dirty="0" smtClean="0"/>
              <a:t>Wat is belangrijk bij een succesvol loonbedrijf?</a:t>
            </a:r>
          </a:p>
          <a:p>
            <a:pPr>
              <a:buFontTx/>
              <a:buChar char="-"/>
            </a:pPr>
            <a:r>
              <a:rPr lang="nl-NL" dirty="0" smtClean="0"/>
              <a:t>Voorkomen met scholing, keurmerken, goed personeel.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trekker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</a:p>
          <a:p>
            <a:pPr>
              <a:buFontTx/>
              <a:buChar char="-"/>
            </a:pPr>
            <a:r>
              <a:rPr lang="nl-NL" i="1" dirty="0" smtClean="0"/>
              <a:t>Algemene 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Arbeidskosten</a:t>
            </a:r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53396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</a:p>
          <a:p>
            <a:r>
              <a:rPr lang="nl-NL" dirty="0" smtClean="0"/>
              <a:t>Bespreken t/m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5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3813" y="188640"/>
            <a:ext cx="4906888" cy="304323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501008"/>
            <a:ext cx="4927476" cy="315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Boekwaarde</a:t>
            </a:r>
          </a:p>
          <a:p>
            <a:r>
              <a:rPr lang="nl-NL" dirty="0"/>
              <a:t>E</a:t>
            </a:r>
            <a:r>
              <a:rPr lang="nl-NL" dirty="0" smtClean="0"/>
              <a:t>conomische </a:t>
            </a:r>
            <a:r>
              <a:rPr lang="nl-NL" dirty="0" smtClean="0"/>
              <a:t>levensduur</a:t>
            </a:r>
          </a:p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Gebruiksuren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6322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afschrijven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13 t/m 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932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136</Words>
  <Application>Microsoft Office PowerPoint</Application>
  <PresentationFormat>Diavoorstelling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Vorige week</vt:lpstr>
      <vt:lpstr>Kosten trekker</vt:lpstr>
      <vt:lpstr>Afschrijving</vt:lpstr>
      <vt:lpstr>Afschrijving</vt:lpstr>
      <vt:lpstr>PowerPoint-presentatie</vt:lpstr>
      <vt:lpstr>3 manieren van afschrijven</vt:lpstr>
      <vt:lpstr>Oefenen met afschrijven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2019-09-12T08:42:00Z</dcterms:modified>
</cp:coreProperties>
</file>